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Playfair Displ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layfairDisplay-bold.fntdata"/><Relationship Id="rId25" Type="http://schemas.openxmlformats.org/officeDocument/2006/relationships/font" Target="fonts/PlayfairDisplay-regular.fntdata"/><Relationship Id="rId28" Type="http://schemas.openxmlformats.org/officeDocument/2006/relationships/font" Target="fonts/PlayfairDisplay-boldItalic.fntdata"/><Relationship Id="rId27" Type="http://schemas.openxmlformats.org/officeDocument/2006/relationships/font" Target="fonts/PlayfairDispl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8bb143a42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28bb143a42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796dd3328c36f03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796dd3328c36f03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796dd3328c36f03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6796dd3328c36f03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796dd3328c36f03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796dd3328c36f03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6796dd3328c36f03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6796dd3328c36f03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796dd3328c36f03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6796dd3328c36f03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796dd3328c36f03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796dd3328c36f03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796dd3328c36f03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6796dd3328c36f03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796dd3328c36f03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6796dd3328c36f03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8bb143a42c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8bb143a42c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8bb143a42c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8bb143a42c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6796dd3328c36f03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6796dd3328c36f03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6796dd3328c36f03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6796dd3328c36f03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6796dd3328c36f03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6796dd3328c36f03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8bb143a42c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8bb143a42c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8bb143a42c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8bb143a42c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8bb143a42c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8bb143a42c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796dd3328c36f03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796dd3328c36f03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796dd3328c36f03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796dd3328c36f03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1"/>
          <p:cNvSpPr txBox="1"/>
          <p:nvPr>
            <p:ph hasCustomPrompt="1"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 amt="25000"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icon&#10;&#10;Description automatically generated" id="65" name="Google Shape;65;p13"/>
          <p:cNvPicPr preferRelativeResize="0"/>
          <p:nvPr/>
        </p:nvPicPr>
        <p:blipFill rotWithShape="1">
          <a:blip r:embed="rId3">
            <a:alphaModFix/>
          </a:blip>
          <a:srcRect b="40097" l="21581" r="21581" t="39809"/>
          <a:stretch/>
        </p:blipFill>
        <p:spPr>
          <a:xfrm>
            <a:off x="-1" y="3296264"/>
            <a:ext cx="9144002" cy="184723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>
            <p:ph idx="1" type="subTitle"/>
          </p:nvPr>
        </p:nvSpPr>
        <p:spPr>
          <a:xfrm>
            <a:off x="1142999" y="2978060"/>
            <a:ext cx="68580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C75BA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67" name="Google Shape;6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4595" y="225557"/>
            <a:ext cx="4114805" cy="2743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1725000" y="2946000"/>
            <a:ext cx="5694000" cy="1412100"/>
          </a:xfrm>
          <a:prstGeom prst="rect">
            <a:avLst/>
          </a:prstGeom>
          <a:solidFill>
            <a:srgbClr val="45818E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34275" lIns="68575" spcFirstLastPara="1" rIns="68575" wrap="square" tIns="34275">
            <a:normAutofit fontScale="2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75BA"/>
              </a:buClr>
              <a:buSzPts val="450"/>
              <a:buNone/>
            </a:pPr>
            <a:r>
              <a:rPr b="1" lang="en" sz="17449">
                <a:latin typeface="Cambria"/>
                <a:ea typeface="Cambria"/>
                <a:cs typeface="Cambria"/>
                <a:sym typeface="Cambria"/>
              </a:rPr>
              <a:t>Happy Brain</a:t>
            </a:r>
            <a:endParaRPr b="1" sz="17449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ct val="28386"/>
              <a:buNone/>
            </a:pPr>
            <a:r>
              <a:rPr b="1" lang="en" sz="6340">
                <a:latin typeface="Cambria"/>
                <a:ea typeface="Cambria"/>
                <a:cs typeface="Cambria"/>
                <a:sym typeface="Cambria"/>
              </a:rPr>
              <a:t>Natalie Randall Price B.Sc. CAT(C), D.O.M.P</a:t>
            </a:r>
            <a:endParaRPr b="1" sz="634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75BA"/>
              </a:buClr>
              <a:buSzPct val="28386"/>
              <a:buNone/>
            </a:pPr>
            <a:r>
              <a:rPr b="1" lang="en" sz="6340">
                <a:latin typeface="Cambria"/>
                <a:ea typeface="Cambria"/>
                <a:cs typeface="Cambria"/>
                <a:sym typeface="Cambria"/>
              </a:rPr>
              <a:t>Certified Athletic Therapist &amp; Osteopath</a:t>
            </a:r>
            <a:endParaRPr b="1" sz="634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1C75BA"/>
              </a:buClr>
              <a:buSzPct val="51428"/>
              <a:buNone/>
            </a:pPr>
            <a:r>
              <a:t/>
            </a:r>
            <a:endParaRPr b="1" sz="35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575" y="0"/>
            <a:ext cx="6426849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5475" y="0"/>
            <a:ext cx="54930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5"/>
          <p:cNvPicPr preferRelativeResize="0"/>
          <p:nvPr/>
        </p:nvPicPr>
        <p:blipFill rotWithShape="1">
          <a:blip r:embed="rId3">
            <a:alphaModFix/>
          </a:blip>
          <a:srcRect b="2912" l="1107" r="0" t="4038"/>
          <a:stretch/>
        </p:blipFill>
        <p:spPr>
          <a:xfrm>
            <a:off x="802475" y="0"/>
            <a:ext cx="76248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2850" y="0"/>
            <a:ext cx="5431174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4763" y="0"/>
            <a:ext cx="525447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2081" y="0"/>
            <a:ext cx="485982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750" y="0"/>
            <a:ext cx="479507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5350" y="0"/>
            <a:ext cx="63493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525" y="152400"/>
            <a:ext cx="784371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5"/>
          <p:cNvPicPr preferRelativeResize="0"/>
          <p:nvPr/>
        </p:nvPicPr>
        <p:blipFill rotWithShape="1">
          <a:blip r:embed="rId3">
            <a:alphaModFix/>
          </a:blip>
          <a:srcRect b="0" l="0" r="0" t="13569"/>
          <a:stretch/>
        </p:blipFill>
        <p:spPr>
          <a:xfrm>
            <a:off x="805225" y="0"/>
            <a:ext cx="75335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075" y="0"/>
            <a:ext cx="61999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 rotWithShape="1">
          <a:blip r:embed="rId3">
            <a:alphaModFix/>
          </a:blip>
          <a:srcRect b="0" l="-847" r="0" t="12739"/>
          <a:stretch/>
        </p:blipFill>
        <p:spPr>
          <a:xfrm>
            <a:off x="2051000" y="0"/>
            <a:ext cx="5131674" cy="5233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8025" y="0"/>
            <a:ext cx="75217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7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525"/>
            <a:ext cx="90833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4825" y="0"/>
            <a:ext cx="6029224" cy="513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3525" y="0"/>
            <a:ext cx="6256949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